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D091-2ACD-4328-9C91-A14F798F10E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6C86-3599-41C2-96D0-C174A9CBD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0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D091-2ACD-4328-9C91-A14F798F10E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6C86-3599-41C2-96D0-C174A9CBD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0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D091-2ACD-4328-9C91-A14F798F10E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6C86-3599-41C2-96D0-C174A9CBD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8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D091-2ACD-4328-9C91-A14F798F10E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6C86-3599-41C2-96D0-C174A9CBD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6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D091-2ACD-4328-9C91-A14F798F10E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6C86-3599-41C2-96D0-C174A9CBD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7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D091-2ACD-4328-9C91-A14F798F10E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6C86-3599-41C2-96D0-C174A9CBD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44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D091-2ACD-4328-9C91-A14F798F10E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6C86-3599-41C2-96D0-C174A9CBD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4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D091-2ACD-4328-9C91-A14F798F10E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6C86-3599-41C2-96D0-C174A9CBD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9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D091-2ACD-4328-9C91-A14F798F10E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6C86-3599-41C2-96D0-C174A9CBD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9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D091-2ACD-4328-9C91-A14F798F10E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6C86-3599-41C2-96D0-C174A9CBD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D091-2ACD-4328-9C91-A14F798F10E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6C86-3599-41C2-96D0-C174A9CBD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9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D091-2ACD-4328-9C91-A14F798F10E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96C86-3599-41C2-96D0-C174A9CBD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567" y="1340968"/>
            <a:ext cx="4304810" cy="5339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8652">
            <a:off x="8632567" y="494794"/>
            <a:ext cx="2884488" cy="3853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62657">
            <a:off x="756719" y="558258"/>
            <a:ext cx="2188311" cy="2774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35693">
            <a:off x="8844341" y="3919606"/>
            <a:ext cx="2353645" cy="2748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21732">
            <a:off x="639581" y="3110309"/>
            <a:ext cx="2015578" cy="3371144"/>
          </a:xfrm>
          <a:prstGeom prst="rect">
            <a:avLst/>
          </a:prstGeom>
        </p:spPr>
      </p:pic>
      <p:pic>
        <p:nvPicPr>
          <p:cNvPr id="1026" name="Picture 2" descr="https://lh7-rt.googleusercontent.com/slidesz/AGV_vUfCws_X4goXXCd4y9GSvQ5G-drnXe7p86Bu1JIg8LYsKz7AnPZgzb1iRCiyQ6dctAzmPlUYXdoOPxqJ8yQUrCy47Qw-THaXT0-sfGLO7__hSXABHHgbYOdhmLwzLdz5X8NeISOWug=s2048?key=IOzFl0_IXjNmBK_R1Q-B7Vd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3074">
            <a:off x="4057232" y="1728477"/>
            <a:ext cx="1188985" cy="81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7-rt.googleusercontent.com/slidesz/AGV_vUf18ju5G1Lkjunwy2N205GbMlwEU08-OV3RnU6QoLI-5D5mZgxlrhAT5al4hnOamdNpzzhf_WLNMmr8l8PjudKRlCF9Dya3xkTZvnfzIkrHxvSKknJ5VGwaJ7EjpU78jmsO712X=s2048?key=IOzFl0_IXjNmBK_R1Q-B7Vd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188">
            <a:off x="3069099" y="177083"/>
            <a:ext cx="736898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7-rt.googleusercontent.com/slidesz/AGV_vUdpFYnirBzUqwQgG4yPdMX8ZcyUr0elN0-aMJwnSqs0Ul9ltURgtRzBIEdgS6RnUaJE7CoFfUi1l28APDV8HOfTy4Qg1g5FNeJUyv1GFG45LYCIS45Kz3asrK8-nYAiyNq_5S5yOg=s2048?key=IOzFl0_IXjNmBK_R1Q-B7Vd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871">
            <a:off x="7755949" y="231747"/>
            <a:ext cx="769306" cy="10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8985" y="114968"/>
            <a:ext cx="2041974" cy="1119594"/>
          </a:xfrm>
          <a:prstGeom prst="rect">
            <a:avLst/>
          </a:prstGeom>
        </p:spPr>
      </p:pic>
      <p:pic>
        <p:nvPicPr>
          <p:cNvPr id="1032" name="Picture 8" descr="https://lh7-rt.googleusercontent.com/slidesz/AGV_vUcwxEn-QWtjKxQ3Vz6QIHPmNje8BAUdqddCbdWU2gsn56QwfBPj_p3wEbeATxob0MJiZQLGqQ71nNyV9yHme3Z0q_ERtHxFylzicdrioIA45O4mgKGsfKM3isLYd7AwMc-BLjRg=s2048?key=IOzFl0_IXjNmBK_R1Q-B7Vd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62" r="51532"/>
          <a:stretch/>
        </p:blipFill>
        <p:spPr bwMode="auto">
          <a:xfrm rot="20753128">
            <a:off x="7414580" y="5665942"/>
            <a:ext cx="1691001" cy="8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7-rt.googleusercontent.com/slidesz/AGV_vUcMnDJP-0Ik4nMy0yeKVLmSWw0TBQZx67zKbMq8euuITHvIPeZRTQ39IXaCoV5Hg9fJYr1NKlr2G1sHGYKx2mdOYImWL4HlMnbk0NVapJWzTnS3x1LH7Q07rB8CjRzZBTKC2ibRNA=s2048?key=IOzFl0_IXjNmBK_R1Q-B7Vd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r="25353" b="49926"/>
          <a:stretch/>
        </p:blipFill>
        <p:spPr bwMode="auto">
          <a:xfrm>
            <a:off x="2342592" y="5606557"/>
            <a:ext cx="1651226" cy="11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6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Hillcross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Legg, Julia</dc:creator>
  <cp:lastModifiedBy>Legg, Julia</cp:lastModifiedBy>
  <cp:revision>3</cp:revision>
  <dcterms:created xsi:type="dcterms:W3CDTF">2025-03-05T16:36:01Z</dcterms:created>
  <dcterms:modified xsi:type="dcterms:W3CDTF">2025-03-05T16:56:35Z</dcterms:modified>
</cp:coreProperties>
</file>